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ownloads\15417091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11568"/>
            <a:ext cx="9390486" cy="736956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800" y="-457200"/>
            <a:ext cx="89915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Аннотация к рабочей программе по реализации основной общеобразовательной программы – образовательной программы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дошкольного образования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МДОУ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Стриганского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детского сада  в разновозрастной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группе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старшего дошкольного возраста.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762000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929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flipV="1">
            <a:off x="152400" y="1320716"/>
            <a:ext cx="899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5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2400" y="7620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Рабочая программа по реализации основной общеобразовательной программы - образовательной программы дошкольного образования МКДОУ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Стриганского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детского сада  в разновозрастной группе старшего дошкольного возраста (далее Программа), разработана в соответствии с Федеральным государственным образовательным стандартом дошкольного образования,  с учетом  «Примерной основной образовательной программы дошкольного образования», одобренной решением федерального учебно-методического объединения по общему образованию от 20 мая 2015г. № 2/15I 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	в I части  с использованием комплексной  образовательной программы дошкольного образования «От рождения до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под редакцией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Н.Е.Вераксы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Т.С.Комаровой, М.А.Васильевой (издание 3-е, исправленное и дополненное Мозаика-синтез Москва, 2015г).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•во II части, формируемой участниками образовательных отношений, с использованием образовательной программы «Мы живём на Урале» авт. О.В.Толстикова, О.В. Савельева (Екатеринбург: ГАОУ ДПО СО «ИРО». – 2013г. –102с).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Программы является проектирование социальных ситуаций развития ребенка младшего дошкольного возраста с 4 лет до 7 лет,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Программе определены следующие разделы: планируемые результаты, содержание образования, тематическое планирование, циклограмма деятельности педагога и используемая методическая литература.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Программы реализуется на русском языке, и в течение всего времени пребывания ребенка в ДОУ.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90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приветствую вас</dc:creator>
  <cp:lastModifiedBy>Пользователь</cp:lastModifiedBy>
  <cp:revision>2</cp:revision>
  <dcterms:created xsi:type="dcterms:W3CDTF">2019-07-28T13:39:52Z</dcterms:created>
  <dcterms:modified xsi:type="dcterms:W3CDTF">2019-07-28T14:20:10Z</dcterms:modified>
</cp:coreProperties>
</file>