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9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BC207-6C29-47DB-8867-774F30C1ECDF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2D786-C8F9-4C61-9885-88891D8D28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09600"/>
            <a:ext cx="8229600" cy="6096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free-wallpaper-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448800" cy="6858001"/>
          </a:xfrm>
        </p:spPr>
      </p:pic>
      <p:sp>
        <p:nvSpPr>
          <p:cNvPr id="6" name="TextBox 5"/>
          <p:cNvSpPr txBox="1"/>
          <p:nvPr/>
        </p:nvSpPr>
        <p:spPr>
          <a:xfrm>
            <a:off x="2133600" y="1676400"/>
            <a:ext cx="624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FFFF00"/>
                </a:solidFill>
              </a:rPr>
              <a:t>Зелёная  </a:t>
            </a:r>
          </a:p>
          <a:p>
            <a:r>
              <a:rPr lang="ru-RU" sz="7200" dirty="0" smtClean="0">
                <a:solidFill>
                  <a:srgbClr val="FFFF00"/>
                </a:solidFill>
              </a:rPr>
              <a:t>      весна 2019</a:t>
            </a:r>
            <a:endParaRPr lang="ru-RU" sz="72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381000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Муниципальное дошкольное образование учреждение</a:t>
            </a:r>
          </a:p>
          <a:p>
            <a:r>
              <a:rPr lang="ru-RU" sz="1600" dirty="0" smtClean="0">
                <a:solidFill>
                  <a:srgbClr val="FF0000"/>
                </a:solidFill>
              </a:rPr>
              <a:t>                      «</a:t>
            </a:r>
            <a:r>
              <a:rPr lang="ru-RU" sz="1600" dirty="0" err="1" smtClean="0">
                <a:solidFill>
                  <a:srgbClr val="FF0000"/>
                </a:solidFill>
              </a:rPr>
              <a:t>Стриганский</a:t>
            </a:r>
            <a:r>
              <a:rPr lang="ru-RU" sz="1600" dirty="0" smtClean="0">
                <a:solidFill>
                  <a:srgbClr val="FF0000"/>
                </a:solidFill>
              </a:rPr>
              <a:t> детский сад»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556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9530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Всероссийский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экологический </a:t>
            </a:r>
            <a:r>
              <a:rPr lang="ru-RU" sz="2400" dirty="0" smtClean="0">
                <a:solidFill>
                  <a:srgbClr val="FF0000"/>
                </a:solidFill>
              </a:rPr>
              <a:t>субботник 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Tm="3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s (3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1984" y="0"/>
            <a:ext cx="9618689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" y="762000"/>
            <a:ext cx="8496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</a:rPr>
              <a:t>Ветки, фантики, бумажки- ловко мы в мешки сложили </a:t>
            </a:r>
            <a:endParaRPr lang="ru-RU" sz="2800" dirty="0">
              <a:solidFill>
                <a:srgbClr val="00B0F0"/>
              </a:solidFill>
            </a:endParaRPr>
          </a:p>
        </p:txBody>
      </p:sp>
      <p:pic>
        <p:nvPicPr>
          <p:cNvPr id="6" name="Рисунок 5" descr="4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90800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4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2590800"/>
            <a:ext cx="47752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23470_226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Рисунок 4" descr="4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28600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4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00" y="3352800"/>
            <a:ext cx="4140200" cy="3105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4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34290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800600" y="990600"/>
            <a:ext cx="434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 цветнике , в ДК любимом  посадили мы люпины </a:t>
            </a:r>
            <a:endParaRPr lang="ru-RU" sz="2800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ages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49174"/>
          </a:xfrm>
        </p:spPr>
      </p:pic>
      <p:pic>
        <p:nvPicPr>
          <p:cNvPr id="8" name="Рисунок 7" descr="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482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0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048000"/>
            <a:ext cx="4571999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410200" y="0"/>
            <a:ext cx="37338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 этом космосе холодном. </a:t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Только здесь леса шумят, </a:t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Птиц скликая перелётных, </a:t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3962400"/>
            <a:ext cx="37837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Лишь на ней одной цветут, </a:t>
            </a:r>
            <a:br>
              <a:rPr lang="ru-RU" sz="2000" dirty="0" smtClean="0"/>
            </a:br>
            <a:r>
              <a:rPr lang="ru-RU" sz="2000" dirty="0" smtClean="0"/>
              <a:t>Ландыши в траве зелёной, </a:t>
            </a:r>
            <a:br>
              <a:rPr lang="ru-RU" sz="2000" dirty="0" smtClean="0"/>
            </a:br>
            <a:r>
              <a:rPr lang="ru-RU" sz="2000" dirty="0" smtClean="0"/>
              <a:t>И стрекозы только тут </a:t>
            </a:r>
            <a:br>
              <a:rPr lang="ru-RU" sz="2000" dirty="0" smtClean="0"/>
            </a:br>
            <a:r>
              <a:rPr lang="ru-RU" sz="2000" dirty="0" smtClean="0"/>
              <a:t>В речку смотрят удивлённо. 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Береги свою планету – </a:t>
            </a:r>
            <a:br>
              <a:rPr lang="ru-RU" sz="2000" dirty="0" smtClean="0"/>
            </a:br>
            <a:r>
              <a:rPr lang="ru-RU" sz="2000" dirty="0" smtClean="0"/>
              <a:t>Ведь другой, похожей, нету!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esplatnye-fony-dlya-presentacii-powerpoint-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4789"/>
          </a:xfrm>
        </p:spPr>
      </p:pic>
      <p:sp>
        <p:nvSpPr>
          <p:cNvPr id="5" name="TextBox 4"/>
          <p:cNvSpPr txBox="1"/>
          <p:nvPr/>
        </p:nvSpPr>
        <p:spPr>
          <a:xfrm>
            <a:off x="1219200" y="1219200"/>
            <a:ext cx="69381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Спасибо за внимание !</a:t>
            </a:r>
            <a:endParaRPr lang="ru-RU" sz="54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5715000"/>
            <a:ext cx="5286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Презентацию подготовила воспитатель МДОУ «</a:t>
            </a:r>
            <a:r>
              <a:rPr lang="ru-RU" dirty="0" err="1" smtClean="0"/>
              <a:t>С</a:t>
            </a:r>
            <a:r>
              <a:rPr lang="ru-RU" dirty="0" err="1" smtClean="0"/>
              <a:t>триганский</a:t>
            </a:r>
            <a:r>
              <a:rPr lang="ru-RU" dirty="0" smtClean="0"/>
              <a:t> детский сад»</a:t>
            </a:r>
          </a:p>
          <a:p>
            <a:r>
              <a:rPr lang="ru-RU" dirty="0" smtClean="0"/>
              <a:t>Зырянова Ирина Анатольевна </a:t>
            </a:r>
            <a:endParaRPr lang="ru-RU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esplatnye-fony-dlya-presentacii-powerpoint-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6789"/>
            <a:ext cx="9144000" cy="6884789"/>
          </a:xfrm>
        </p:spPr>
      </p:pic>
      <p:sp>
        <p:nvSpPr>
          <p:cNvPr id="6" name="TextBox 5"/>
          <p:cNvSpPr txBox="1"/>
          <p:nvPr/>
        </p:nvSpPr>
        <p:spPr>
          <a:xfrm>
            <a:off x="4724400" y="533400"/>
            <a:ext cx="35964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Вот и кончилась зима, снова к нам пришла весна.</a:t>
            </a:r>
          </a:p>
          <a:p>
            <a:r>
              <a:rPr lang="ru-RU" sz="2000" dirty="0" smtClean="0"/>
              <a:t>Чисто выметем дорожки, мусор весь мы уберем. </a:t>
            </a:r>
          </a:p>
          <a:p>
            <a:r>
              <a:rPr lang="ru-RU" sz="2000" dirty="0" smtClean="0"/>
              <a:t>Что б родной наш детский сад, снова радовал ребят .</a:t>
            </a:r>
          </a:p>
          <a:p>
            <a:endParaRPr lang="ru-RU" dirty="0"/>
          </a:p>
        </p:txBody>
      </p:sp>
      <p:pic>
        <p:nvPicPr>
          <p:cNvPr id="7" name="Рисунок 6" descr="2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4630057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3314700"/>
            <a:ext cx="4724400" cy="354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tsvetyshhiy-may-shablon-2-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5" name="TextBox 4"/>
          <p:cNvSpPr txBox="1"/>
          <p:nvPr/>
        </p:nvSpPr>
        <p:spPr>
          <a:xfrm>
            <a:off x="381000" y="228600"/>
            <a:ext cx="571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Долго думали, решали ; как украсить нам, наш сад</a:t>
            </a:r>
          </a:p>
          <a:p>
            <a:r>
              <a:rPr lang="ru-RU" sz="2400" dirty="0" smtClean="0"/>
              <a:t>Наконец, решили мамы, подарить нам деревца. </a:t>
            </a:r>
            <a:endParaRPr lang="ru-RU" sz="2400" dirty="0"/>
          </a:p>
        </p:txBody>
      </p:sp>
      <p:pic>
        <p:nvPicPr>
          <p:cNvPr id="8" name="Рисунок 7" descr="2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5600" y="1752600"/>
            <a:ext cx="7518400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55784" cy="6858000"/>
          </a:xfrm>
        </p:spPr>
      </p:pic>
      <p:pic>
        <p:nvPicPr>
          <p:cNvPr id="7" name="Рисунок 6" descr="3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7622" y="1440179"/>
            <a:ext cx="5349242" cy="4114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029201" y="106680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</a:t>
            </a:r>
          </a:p>
          <a:p>
            <a:endParaRPr lang="ru-RU" sz="2000" dirty="0" smtClean="0"/>
          </a:p>
          <a:p>
            <a:r>
              <a:rPr lang="ru-RU" sz="2400" dirty="0" smtClean="0"/>
              <a:t>Посмотрите вы сюда, здесь мы садим деревца</a:t>
            </a:r>
            <a:endParaRPr lang="ru-RU" sz="2400" dirty="0"/>
          </a:p>
        </p:txBody>
      </p:sp>
      <p:pic>
        <p:nvPicPr>
          <p:cNvPr id="10" name="Рисунок 9" descr="3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3124200"/>
            <a:ext cx="4038600" cy="3083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500_F_167137712_oLqpb5t52JeSKsdRovdcWItcT2ZJPko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10" name="Рисунок 9" descr="3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191000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3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2362200"/>
            <a:ext cx="4876800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0" y="4876800"/>
            <a:ext cx="44958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dirty="0" smtClean="0"/>
              <a:t>Слива , груша и ирга. Будут здесь расти всегда!</a:t>
            </a:r>
            <a:endParaRPr lang="ru-RU" sz="2400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23470_226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0" y="3429000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Цветничок разбили, цветочки посадили 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2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3600" y="0"/>
            <a:ext cx="44704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3486150"/>
            <a:ext cx="4495800" cy="337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3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495800" cy="337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tsvetushhaya-vetka-pchelka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1000"/>
            <a:ext cx="6343897" cy="4945511"/>
          </a:xfrm>
        </p:spPr>
      </p:pic>
      <p:sp>
        <p:nvSpPr>
          <p:cNvPr id="5" name="TextBox 4"/>
          <p:cNvSpPr txBox="1"/>
          <p:nvPr/>
        </p:nvSpPr>
        <p:spPr>
          <a:xfrm>
            <a:off x="0" y="51054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Очень сильно ветер дул, ветки поломались </a:t>
            </a:r>
            <a:endParaRPr lang="ru-RU" sz="2400" dirty="0"/>
          </a:p>
        </p:txBody>
      </p:sp>
      <p:pic>
        <p:nvPicPr>
          <p:cNvPr id="6" name="Рисунок 5" descr="4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5200" y="3581400"/>
            <a:ext cx="43688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4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228600"/>
            <a:ext cx="4114800" cy="325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s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8600" y="0"/>
            <a:ext cx="9847705" cy="6858000"/>
          </a:xfrm>
        </p:spPr>
      </p:pic>
      <p:sp>
        <p:nvSpPr>
          <p:cNvPr id="5" name="TextBox 4"/>
          <p:cNvSpPr txBox="1"/>
          <p:nvPr/>
        </p:nvSpPr>
        <p:spPr>
          <a:xfrm>
            <a:off x="4876800" y="4343400"/>
            <a:ext cx="426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Дружно ветки мы возьмём , весь участок приберём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4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28600" y="3314700"/>
            <a:ext cx="4724400" cy="354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4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0"/>
            <a:ext cx="4597400" cy="344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esplatnye-fony-dlya-presentacii-powerpoint-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4790"/>
          </a:xfrm>
        </p:spPr>
      </p:pic>
      <p:sp>
        <p:nvSpPr>
          <p:cNvPr id="5" name="TextBox 4"/>
          <p:cNvSpPr txBox="1"/>
          <p:nvPr/>
        </p:nvSpPr>
        <p:spPr>
          <a:xfrm>
            <a:off x="228600" y="685800"/>
            <a:ext cx="87039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Дом культуры , волонтёров пригласил помочь в уборке </a:t>
            </a:r>
          </a:p>
          <a:p>
            <a:r>
              <a:rPr lang="ru-RU" sz="2800" dirty="0" smtClean="0"/>
              <a:t>Раз, два, три, четыре, пять</a:t>
            </a:r>
          </a:p>
          <a:p>
            <a:r>
              <a:rPr lang="ru-RU" sz="2800" dirty="0" smtClean="0"/>
              <a:t>Мы привыкли помогать! </a:t>
            </a:r>
            <a:endParaRPr lang="ru-RU" sz="2800" dirty="0"/>
          </a:p>
        </p:txBody>
      </p:sp>
      <p:pic>
        <p:nvPicPr>
          <p:cNvPr id="6" name="Рисунок 5" descr="4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00400"/>
            <a:ext cx="4546600" cy="3409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4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97400" y="3200400"/>
            <a:ext cx="4546600" cy="3409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</TotalTime>
  <Words>170</Words>
  <PresentationFormat>Экран (4:3)</PresentationFormat>
  <Paragraphs>35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приветствую вас</dc:creator>
  <cp:lastModifiedBy>Пользователь</cp:lastModifiedBy>
  <cp:revision>4</cp:revision>
  <dcterms:created xsi:type="dcterms:W3CDTF">2019-05-16T14:59:11Z</dcterms:created>
  <dcterms:modified xsi:type="dcterms:W3CDTF">2019-05-17T14:55:07Z</dcterms:modified>
</cp:coreProperties>
</file>