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ree-wallpaper-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6000" y="1447800"/>
            <a:ext cx="4675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Трудовой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десант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2362200"/>
            <a:ext cx="2733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 Чистая дорога»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84479"/>
          </a:xfrm>
        </p:spPr>
      </p:pic>
      <p:pic>
        <p:nvPicPr>
          <p:cNvPr id="5" name="Рисунок 4" descr="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25545">
            <a:off x="327684" y="500633"/>
            <a:ext cx="3216000" cy="2412000"/>
          </a:xfrm>
          <a:prstGeom prst="rect">
            <a:avLst/>
          </a:prstGeom>
        </p:spPr>
      </p:pic>
      <p:pic>
        <p:nvPicPr>
          <p:cNvPr id="6" name="Рисунок 5" descr="0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19740">
            <a:off x="5733350" y="578438"/>
            <a:ext cx="3240000" cy="2384672"/>
          </a:xfrm>
          <a:prstGeom prst="rect">
            <a:avLst/>
          </a:prstGeom>
        </p:spPr>
      </p:pic>
      <p:pic>
        <p:nvPicPr>
          <p:cNvPr id="7" name="Рисунок 6" descr="0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0"/>
            <a:ext cx="3657600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3657600"/>
            <a:ext cx="5683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Задумайся о  будущем , все в твоих руках!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ree-wallpaper-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7400" y="1600200"/>
            <a:ext cx="4581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5181600"/>
            <a:ext cx="3657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Презентацию подготовила воспитатель МДОУ  «</a:t>
            </a:r>
            <a:r>
              <a:rPr lang="ru-RU" sz="1400" dirty="0" err="1" smtClean="0"/>
              <a:t>Стриганский</a:t>
            </a:r>
            <a:r>
              <a:rPr lang="ru-RU" sz="1400" dirty="0" smtClean="0"/>
              <a:t> детский сад»    Зырянова Ирина Анатольевна </a:t>
            </a:r>
            <a:endParaRPr lang="ru-RU" sz="14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9" y="0"/>
            <a:ext cx="9108831" cy="6858000"/>
          </a:xfrm>
        </p:spPr>
      </p:pic>
      <p:pic>
        <p:nvPicPr>
          <p:cNvPr id="5" name="Рисунок 4" descr="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438400"/>
            <a:ext cx="54864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143000"/>
            <a:ext cx="7650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Чистота нашего села , зависит от каждого из нас!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4479"/>
          </a:xfrm>
        </p:spPr>
      </p:pic>
      <p:pic>
        <p:nvPicPr>
          <p:cNvPr id="5" name="Рисунок 4" descr="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4089132" cy="3371850"/>
          </a:xfrm>
          <a:prstGeom prst="rect">
            <a:avLst/>
          </a:prstGeom>
        </p:spPr>
      </p:pic>
      <p:pic>
        <p:nvPicPr>
          <p:cNvPr id="6" name="Рисунок 5" descr="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7761" y="92352"/>
            <a:ext cx="3997500" cy="3016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914400"/>
            <a:ext cx="352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Наведем порядок в селе 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9" y="0"/>
            <a:ext cx="9108831" cy="6858000"/>
          </a:xfrm>
        </p:spPr>
      </p:pic>
      <p:pic>
        <p:nvPicPr>
          <p:cNvPr id="5" name="Рисунок 4" descr="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02134">
            <a:off x="344826" y="552512"/>
            <a:ext cx="2997261" cy="2247946"/>
          </a:xfrm>
          <a:prstGeom prst="rect">
            <a:avLst/>
          </a:prstGeom>
        </p:spPr>
      </p:pic>
      <p:pic>
        <p:nvPicPr>
          <p:cNvPr id="6" name="Рисунок 5" descr="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20951">
            <a:off x="5635997" y="718125"/>
            <a:ext cx="3119092" cy="2339319"/>
          </a:xfrm>
          <a:prstGeom prst="rect">
            <a:avLst/>
          </a:prstGeom>
        </p:spPr>
      </p:pic>
      <p:pic>
        <p:nvPicPr>
          <p:cNvPr id="7" name="Рисунок 6" descr="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0"/>
            <a:ext cx="3124200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3733800"/>
            <a:ext cx="618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Сохранить природу –значит охранять Родину!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6479"/>
            <a:ext cx="9144000" cy="6884479"/>
          </a:xfrm>
        </p:spPr>
      </p:pic>
      <p:pic>
        <p:nvPicPr>
          <p:cNvPr id="5" name="Рисунок 4" descr="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13235"/>
            <a:ext cx="4495800" cy="3544765"/>
          </a:xfrm>
          <a:prstGeom prst="rect">
            <a:avLst/>
          </a:prstGeom>
        </p:spPr>
      </p:pic>
      <p:pic>
        <p:nvPicPr>
          <p:cNvPr id="6" name="Рисунок 5" descr="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4130" y="0"/>
            <a:ext cx="4919870" cy="3352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84479"/>
          </a:xfrm>
        </p:spPr>
      </p:pic>
      <p:pic>
        <p:nvPicPr>
          <p:cNvPr id="5" name="Рисунок 4" descr="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73600" cy="3505200"/>
          </a:xfrm>
          <a:prstGeom prst="rect">
            <a:avLst/>
          </a:prstGeom>
        </p:spPr>
      </p:pic>
      <p:pic>
        <p:nvPicPr>
          <p:cNvPr id="6" name="Рисунок 5" descr="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5200" y="35814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84479"/>
          </a:xfrm>
        </p:spPr>
      </p:pic>
      <p:pic>
        <p:nvPicPr>
          <p:cNvPr id="5" name="Рисунок 4" descr="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6" name="Рисунок 5" descr="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3600" y="0"/>
            <a:ext cx="4470400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838200"/>
            <a:ext cx="3616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Чистое село- чистая душа!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9" y="0"/>
            <a:ext cx="9108831" cy="6858000"/>
          </a:xfrm>
        </p:spPr>
      </p:pic>
      <p:pic>
        <p:nvPicPr>
          <p:cNvPr id="6" name="Рисунок 5" descr="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86150"/>
            <a:ext cx="4495800" cy="3371850"/>
          </a:xfrm>
          <a:prstGeom prst="rect">
            <a:avLst/>
          </a:prstGeom>
        </p:spPr>
      </p:pic>
      <p:pic>
        <p:nvPicPr>
          <p:cNvPr id="7" name="Рисунок 6" descr="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0438" y="0"/>
            <a:ext cx="4933561" cy="358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838200"/>
            <a:ext cx="4283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Сохраним чистоту нашего села</a:t>
            </a:r>
            <a:r>
              <a:rPr lang="ru-RU" dirty="0" smtClean="0">
                <a:solidFill>
                  <a:srgbClr val="0070C0"/>
                </a:solidFill>
              </a:rPr>
              <a:t>!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4479"/>
          </a:xfrm>
        </p:spPr>
      </p:pic>
      <p:pic>
        <p:nvPicPr>
          <p:cNvPr id="5" name="Рисунок 4" descr="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0"/>
            <a:ext cx="3800061" cy="3048000"/>
          </a:xfrm>
          <a:prstGeom prst="rect">
            <a:avLst/>
          </a:prstGeom>
        </p:spPr>
      </p:pic>
      <p:pic>
        <p:nvPicPr>
          <p:cNvPr id="6" name="Рисунок 5" descr="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50474">
            <a:off x="407963" y="3657850"/>
            <a:ext cx="3261271" cy="2620664"/>
          </a:xfrm>
          <a:prstGeom prst="rect">
            <a:avLst/>
          </a:prstGeom>
        </p:spPr>
      </p:pic>
      <p:pic>
        <p:nvPicPr>
          <p:cNvPr id="7" name="Рисунок 6" descr="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66116">
            <a:off x="5447427" y="3578707"/>
            <a:ext cx="3261600" cy="26734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3124200"/>
            <a:ext cx="2860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Чисто не там , где убирают,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А где не мусорят!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75</Words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приветствую вас</dc:creator>
  <cp:lastModifiedBy>Пользователь</cp:lastModifiedBy>
  <cp:revision>11</cp:revision>
  <dcterms:created xsi:type="dcterms:W3CDTF">2019-05-28T13:42:13Z</dcterms:created>
  <dcterms:modified xsi:type="dcterms:W3CDTF">2019-05-28T16:35:08Z</dcterms:modified>
</cp:coreProperties>
</file>