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99FF"/>
    <a:srgbClr val="FF66FF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41709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90601" y="1600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Утром солнышко встаёт в детский сад нас всех зовёт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Мы рисуем здесь, играем, строим, лепим, отдыхаем.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 общем весело живём, всех вас в гости мы зовём!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3733800" cy="345870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Пользователь\Pictures\2020-10-29\6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3886200" cy="34460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4" descr="9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114800"/>
            <a:ext cx="49530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62400" cy="32779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Пользователь\Pictures\2020-10-29\6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3586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6" descr="12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200400"/>
            <a:ext cx="54864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2020-10-29\10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-304800"/>
            <a:ext cx="3962400" cy="42159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2" descr="C:\Users\Пользователь\Pictures\2020-10-29\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9200" y="-228600"/>
            <a:ext cx="38100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6" name="Picture 2" descr="C:\Users\Пользователь\Pictures\2020-11-14\9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657600"/>
            <a:ext cx="6248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Pictures\2020-10-29\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228600"/>
            <a:ext cx="4953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0" name="Picture 2" descr="C:\Users\Пользователь\Pictures\2020-11-14\1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153319"/>
            <a:ext cx="7086600" cy="2704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Пользователь\Pictures\2020-11-14\14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1" y="304800"/>
            <a:ext cx="53340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Pictures\2020-11-14\16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962400"/>
            <a:ext cx="6629400" cy="2895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 descr="C:\Users\Пользователь\Pictures\2020-10-29\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733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Содержимое 4" descr="984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038600" cy="381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FFF00"/>
            </a:gs>
            <a:gs pos="36000">
              <a:srgbClr val="9966FF"/>
            </a:gs>
            <a:gs pos="61000">
              <a:srgbClr val="CC99FF"/>
            </a:gs>
            <a:gs pos="82001">
              <a:srgbClr val="FFFF00"/>
            </a:gs>
            <a:gs pos="100000">
              <a:srgbClr val="FF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Pictures\2020-10-29\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312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Пользователь\Pictures\2020-10-29\1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335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Пользователь\Pictures\2020-10-29\13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971800"/>
            <a:ext cx="79248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FF00"/>
            </a:gs>
            <a:gs pos="100000">
              <a:srgbClr val="00B0F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ользователь\Pictures\2020-11-14\1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1" y="0"/>
            <a:ext cx="2971800" cy="43772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 descr="C:\Users\Пользователь\Pictures\2020-11-14\1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33950" cy="335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C:\Users\Пользователь\Pictures\2020-11-14\13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429000"/>
            <a:ext cx="5715000" cy="3429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</Words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приветствую вас</dc:creator>
  <cp:lastModifiedBy>Пользователь</cp:lastModifiedBy>
  <cp:revision>2</cp:revision>
  <dcterms:created xsi:type="dcterms:W3CDTF">2020-11-15T15:38:38Z</dcterms:created>
  <dcterms:modified xsi:type="dcterms:W3CDTF">2020-12-05T13:32:11Z</dcterms:modified>
</cp:coreProperties>
</file>