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wnloads\slide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68" y="3858"/>
            <a:ext cx="9151268" cy="68541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ownloads\img_user_file_5a07202a76416_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2895600"/>
            <a:ext cx="54846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            Никто не забыт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«Ни кто не забыт и ничто не забыто»-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Горящая надпись на глыбе гранита,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Поблекшими листьями ветер играет,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И снегом холодным венки засыпает,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Но, словно огонь, у подножья- гвоздика.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Ни кто не забыт и ничто не забыто!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wnloads\Слайд2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7Xto84LGQ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382" y="-23018"/>
            <a:ext cx="9174691" cy="6881018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7086600"/>
          </a:xfrm>
        </p:spPr>
      </p:pic>
      <p:sp>
        <p:nvSpPr>
          <p:cNvPr id="6" name="TextBox 5"/>
          <p:cNvSpPr txBox="1"/>
          <p:nvPr/>
        </p:nvSpPr>
        <p:spPr>
          <a:xfrm>
            <a:off x="457200" y="381000"/>
            <a:ext cx="7315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Читайте, люди, книги о войне!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Не бойтесь слёз, и горечи, и страха!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Читайте, люди, книги о войне!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И не стыдитесь горевать и плакать!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Ведь те, кого не стало за войну,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Кого сожгли, убили, растоптали,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 Они за нас, за наши </a:t>
            </a:r>
            <a:r>
              <a:rPr lang="ru-RU" sz="3200" i="1" dirty="0" smtClean="0">
                <a:solidFill>
                  <a:srgbClr val="FF0000"/>
                </a:solidFill>
              </a:rPr>
              <a:t>жизни</a:t>
            </a:r>
            <a:r>
              <a:rPr lang="ru-RU" sz="2800" i="1" dirty="0" smtClean="0">
                <a:solidFill>
                  <a:srgbClr val="FF0000"/>
                </a:solidFill>
              </a:rPr>
              <a:t> пали!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И то, что живы мы, а не они-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Случайности жестокая </a:t>
            </a:r>
            <a:r>
              <a:rPr lang="ru-RU" sz="3600" i="1" dirty="0" smtClean="0">
                <a:solidFill>
                  <a:srgbClr val="FF0000"/>
                </a:solidFill>
              </a:rPr>
              <a:t>примета</a:t>
            </a:r>
            <a:r>
              <a:rPr lang="ru-RU" sz="2800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Храните в душах вечные огни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И дорожите их горчайшим светом.</a:t>
            </a:r>
          </a:p>
          <a:p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124200" y="3048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Чтоб помнить , мы не перестали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Под нашим небом иль чужим,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В каком краю мы вырастали,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Какой земле принадлежим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1336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 той страшной войне нужно читать и говорить детям, что бы не забывалось, через что прошли люди. </a:t>
            </a:r>
          </a:p>
          <a:p>
            <a:r>
              <a:rPr lang="ru-RU" sz="2400" dirty="0" smtClean="0"/>
              <a:t>Читайте рассказы о войне, где жизнь простых людей, их горе и радости помогут детям осознать и не забыть, то, что все мы будем помнить века. Из книг дети узнают о подвиге, которого не может быть без огромной любви к своей РОДИНЕ!</a:t>
            </a:r>
            <a:endParaRPr lang="ru-RU" sz="2400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df43eaf2ccf22c628758e233881ef55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09600" y="381000"/>
            <a:ext cx="7588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У войны было горя много, И никто никогда не сочтёт, Сколько раз на своих дорогах,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Оставляла война сирот, В эти годы порой казалось, Что мир детства навек опустел,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Что уже не вернётся радость, В города, где дома без стен.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Был серебряным смех девчонок, Но его заглушила война. А седины ребячьих чёлок-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Разве этому есть цена?                                                                         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</a:t>
            </a:r>
            <a:r>
              <a:rPr lang="ru-RU" sz="1600" dirty="0" smtClean="0"/>
              <a:t>П.Синявский.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1816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 хочу, что бы люди вспоминали,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Завоёван мир какой ценой,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Чтобы дети, внуки мои знали,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 войне по книгам и кино.                 </a:t>
            </a:r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                                                               </a:t>
            </a:r>
            <a:r>
              <a:rPr lang="ru-RU" sz="1400" dirty="0" err="1" smtClean="0"/>
              <a:t>Г.Шеховцов</a:t>
            </a:r>
            <a:r>
              <a:rPr lang="ru-RU" sz="1400" dirty="0" smtClean="0"/>
              <a:t>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         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ownloads\slide-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324</Words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приветствую вас</dc:creator>
  <cp:lastModifiedBy>Пользователь</cp:lastModifiedBy>
  <cp:revision>2</cp:revision>
  <dcterms:created xsi:type="dcterms:W3CDTF">2020-10-07T16:17:33Z</dcterms:created>
  <dcterms:modified xsi:type="dcterms:W3CDTF">2020-10-07T17:51:59Z</dcterms:modified>
</cp:coreProperties>
</file>