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371600"/>
            <a:ext cx="8839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75</a:t>
            </a:r>
            <a:r>
              <a:rPr lang="ru-RU" dirty="0" smtClean="0">
                <a:solidFill>
                  <a:srgbClr val="FF0000"/>
                </a:solidFill>
              </a:rPr>
              <a:t> лет назад закончилась Великая Отечественная война. Сегодня о тех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Героических и трагических событиях мы можем узнать из книг и кинофильмов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Мы поддерживаем областную акцию тотального чтения «День чтения-2020»,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Посвящённой году памяти и славы. Мы призываем всех и взрослых и детей к чтению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Лучших произведений о войне. Пусть это послужит уроком мужества и патриотизма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«Светлая память героям!»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88962230__-_-75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286001" y="0"/>
            <a:ext cx="48005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</a:rPr>
              <a:t>Для современных детей и подростков Великая Отечественная война- это далёкая история.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В сохранении памяти и поколений литература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О войне остаётся одним  из  источников,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Который формирует историческое сознание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И чувство патриотизма. И привычные слова 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«патриотическое воспитание» наполняется живым, настоящим  содержанием: хорошими </a:t>
            </a:r>
            <a:endParaRPr lang="ru-RU" sz="2000" i="1" dirty="0" smtClean="0">
              <a:solidFill>
                <a:schemeClr val="bg1"/>
              </a:solidFill>
            </a:endParaRPr>
          </a:p>
          <a:p>
            <a:r>
              <a:rPr lang="ru-RU" sz="2000" i="1" dirty="0" smtClean="0">
                <a:solidFill>
                  <a:schemeClr val="bg1"/>
                </a:solidFill>
              </a:rPr>
              <a:t>Художественными текстами,  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   воспоминаниями,              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  разговорами об истории  нашей          РОДИНЫ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 и отдельных человеческих судьбах и 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блеском детских глаз.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Ы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Ы </dc:title>
  <cp:lastModifiedBy>Пользователь</cp:lastModifiedBy>
  <cp:revision>1</cp:revision>
  <dcterms:modified xsi:type="dcterms:W3CDTF">2020-10-08T16:54:06Z</dcterms:modified>
</cp:coreProperties>
</file>